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EC4FCF-3C3C-4A10-AA1F-2CBF93EF7C68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F9C092-1BDB-4B64-AC07-762F10C4AF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PREPARATION OF MULLEIN OIL GLYCEROL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Dr.VENUGOPAL.K.G</a:t>
            </a:r>
            <a:endParaRPr lang="en-US" dirty="0" smtClean="0"/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DEPT OF PHARMACY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PREPARATION OF MULLEIN OIL GLYCEROLE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785926"/>
            <a:ext cx="79296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AIM</a:t>
            </a:r>
            <a:endParaRPr lang="en-IN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To prepare 10ml of Mullein oil </a:t>
            </a:r>
            <a:r>
              <a:rPr lang="en-US" sz="4000" dirty="0" err="1" smtClean="0"/>
              <a:t>glycerole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DEC2C0-1E65-4B39-BD02-54E25EB25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465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IN" dirty="0">
              <a:solidFill>
                <a:srgbClr val="FF0000"/>
              </a:solidFill>
            </a:endParaRPr>
          </a:p>
          <a:p>
            <a:pPr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IN" dirty="0" smtClean="0">
              <a:solidFill>
                <a:srgbClr val="FF0000"/>
              </a:solidFill>
            </a:endParaRPr>
          </a:p>
          <a:p>
            <a:pPr lvl="0"/>
            <a:r>
              <a:rPr lang="en-US" dirty="0"/>
              <a:t>One perfectly clean glass phial with a tight fitting cork of 30 ml capacity.</a:t>
            </a:r>
            <a:endParaRPr lang="en-IN" dirty="0"/>
          </a:p>
          <a:p>
            <a:pPr lvl="0"/>
            <a:r>
              <a:rPr lang="en-US" dirty="0" smtClean="0"/>
              <a:t>Measuring </a:t>
            </a:r>
            <a:r>
              <a:rPr lang="en-US" dirty="0"/>
              <a:t>cylinder</a:t>
            </a:r>
            <a:endParaRPr lang="en-IN" dirty="0"/>
          </a:p>
          <a:p>
            <a:pPr lvl="0"/>
            <a:r>
              <a:rPr lang="en-US" dirty="0" err="1"/>
              <a:t>Verbascum</a:t>
            </a:r>
            <a:r>
              <a:rPr lang="en-US" dirty="0"/>
              <a:t> Thapsus mother tincture (Mullein oil)</a:t>
            </a:r>
            <a:endParaRPr lang="en-IN" dirty="0"/>
          </a:p>
          <a:p>
            <a:pPr lvl="0"/>
            <a:r>
              <a:rPr lang="en-US" dirty="0" err="1"/>
              <a:t>Glycerine</a:t>
            </a:r>
            <a:endParaRPr lang="en-IN" dirty="0"/>
          </a:p>
          <a:p>
            <a:pPr lvl="0"/>
            <a:r>
              <a:rPr lang="en-US" dirty="0"/>
              <a:t>Materials for labelling</a:t>
            </a:r>
            <a:endParaRPr lang="en-IN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442C0-7CD2-418F-962E-C5013EAC4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MATERIALS REQUIRED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5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8CB171-07F9-4C90-A1F4-7B8E5E381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Mullein oil </a:t>
            </a:r>
            <a:r>
              <a:rPr lang="en-US" dirty="0" err="1"/>
              <a:t>glycerole</a:t>
            </a:r>
            <a:r>
              <a:rPr lang="en-US" dirty="0"/>
              <a:t> is prepared as per the HPI ratio of 1:4 </a:t>
            </a:r>
          </a:p>
          <a:p>
            <a:r>
              <a:rPr lang="en-US" dirty="0"/>
              <a:t>One part of </a:t>
            </a:r>
            <a:r>
              <a:rPr lang="en-US" dirty="0" err="1"/>
              <a:t>Verbascum</a:t>
            </a:r>
            <a:r>
              <a:rPr lang="en-US" dirty="0"/>
              <a:t> Thapsus Mother tincture is mixed with 4 parts of </a:t>
            </a:r>
            <a:r>
              <a:rPr lang="en-US" dirty="0" err="1"/>
              <a:t>glycerine</a:t>
            </a:r>
            <a:r>
              <a:rPr lang="en-US" dirty="0"/>
              <a:t> </a:t>
            </a:r>
          </a:p>
          <a:p>
            <a:r>
              <a:rPr lang="en-US" dirty="0"/>
              <a:t>Uniformly mixed together by vigorous shaking. </a:t>
            </a:r>
          </a:p>
          <a:p>
            <a:r>
              <a:rPr lang="en-US" dirty="0"/>
              <a:t>To prepare 10 ml of Mullein oil </a:t>
            </a:r>
            <a:r>
              <a:rPr lang="en-US" dirty="0" err="1"/>
              <a:t>glycerole</a:t>
            </a:r>
            <a:r>
              <a:rPr lang="en-US" dirty="0"/>
              <a:t> 2ml of mother tincture is uniformly mixed with 8ml of </a:t>
            </a:r>
            <a:r>
              <a:rPr lang="en-US" dirty="0" err="1"/>
              <a:t>glycerine</a:t>
            </a:r>
            <a:r>
              <a:rPr lang="en-US" dirty="0"/>
              <a:t>.</a:t>
            </a:r>
            <a:endParaRPr lang="en-IN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CCFADE-4C08-4C77-878D-A38CC7C1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PRINCIPLE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31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A5DE40-812D-4DAC-A51E-F2C7D254B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3794"/>
            <a:ext cx="7886700" cy="47831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Take a clean glass phial with a tight fitting cork. </a:t>
            </a:r>
          </a:p>
          <a:p>
            <a:r>
              <a:rPr lang="en-US" dirty="0"/>
              <a:t>Remove the cork and label it as Mullein oil </a:t>
            </a:r>
            <a:r>
              <a:rPr lang="en-US" dirty="0" err="1"/>
              <a:t>glycerole</a:t>
            </a:r>
            <a:r>
              <a:rPr lang="en-US" dirty="0"/>
              <a:t>. </a:t>
            </a:r>
          </a:p>
          <a:p>
            <a:r>
              <a:rPr lang="en-US" dirty="0"/>
              <a:t>Take 2ml of Mullein oil using a measuring cylinder and pour into the phial </a:t>
            </a:r>
          </a:p>
          <a:p>
            <a:r>
              <a:rPr lang="en-US" dirty="0"/>
              <a:t>Then take 8ml of </a:t>
            </a:r>
            <a:r>
              <a:rPr lang="en-US" dirty="0" err="1"/>
              <a:t>glycerine</a:t>
            </a:r>
            <a:r>
              <a:rPr lang="en-US" dirty="0"/>
              <a:t> using a measuring cylinder and add to the mother tincture. </a:t>
            </a:r>
          </a:p>
          <a:p>
            <a:r>
              <a:rPr lang="en-US" dirty="0"/>
              <a:t>The phial is then corked tightly and vigorously shaken till a uniform mixing of the component is obtained. </a:t>
            </a:r>
          </a:p>
          <a:p>
            <a:r>
              <a:rPr lang="en-US" dirty="0"/>
              <a:t>The phial is then labelled properly and kept in a cool </a:t>
            </a:r>
            <a:r>
              <a:rPr lang="en-US" dirty="0" err="1"/>
              <a:t>hygeinic</a:t>
            </a:r>
            <a:r>
              <a:rPr lang="en-US" dirty="0"/>
              <a:t> place.</a:t>
            </a:r>
            <a:endParaRPr lang="en-IN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9A361-D272-47A6-A9AE-0A9C3F9CF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PROCEDURE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60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F9B86D-6EAC-4B39-A369-7BEE45E7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Mullein oil is prepared as per HPI ratio of 1:4, so the ratio between Mullein oil and </a:t>
            </a:r>
            <a:r>
              <a:rPr lang="en-US" dirty="0" err="1"/>
              <a:t>Glycerine</a:t>
            </a:r>
            <a:r>
              <a:rPr lang="en-US" dirty="0"/>
              <a:t> = 1:4</a:t>
            </a:r>
            <a:endParaRPr lang="en-IN" dirty="0"/>
          </a:p>
          <a:p>
            <a:pPr lvl="0"/>
            <a:r>
              <a:rPr lang="en-US" dirty="0"/>
              <a:t>To prepare 10ml of Mullein oil </a:t>
            </a:r>
            <a:r>
              <a:rPr lang="en-US" dirty="0" err="1"/>
              <a:t>glycerole</a:t>
            </a:r>
            <a:r>
              <a:rPr lang="en-US" dirty="0"/>
              <a:t>, amount of Mullein oil to be taken = 2ml</a:t>
            </a:r>
            <a:endParaRPr lang="en-IN" dirty="0"/>
          </a:p>
          <a:p>
            <a:pPr lvl="0"/>
            <a:r>
              <a:rPr lang="en-US" dirty="0"/>
              <a:t>Amount of </a:t>
            </a:r>
            <a:r>
              <a:rPr lang="en-US" dirty="0" err="1"/>
              <a:t>Glycerine</a:t>
            </a:r>
            <a:r>
              <a:rPr lang="en-US" dirty="0"/>
              <a:t> to be taken = 8ml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A9217-E324-438C-9153-051AE315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CALCULATION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38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259134B-13BD-4978-A088-8D1137392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8242412"/>
              </p:ext>
            </p:extLst>
          </p:nvPr>
        </p:nvGraphicFramePr>
        <p:xfrm>
          <a:off x="214282" y="1142984"/>
          <a:ext cx="8715436" cy="553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5436">
                  <a:extLst>
                    <a:ext uri="{9D8B030D-6E8A-4147-A177-3AD203B41FA5}">
                      <a16:colId xmlns:a16="http://schemas.microsoft.com/office/drawing/2014/main" xmlns="" val="68407273"/>
                    </a:ext>
                  </a:extLst>
                </a:gridCol>
              </a:tblGrid>
              <a:tr h="553063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HOMOEOPATHIC MEDICINE</a:t>
                      </a:r>
                      <a:endParaRPr lang="en-IN" sz="24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MULLEIN OIL GLYCEROLE (10 ml)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Ingredients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Verbascum</a:t>
                      </a:r>
                      <a:r>
                        <a:rPr lang="en-US" sz="2400" dirty="0">
                          <a:effectLst/>
                        </a:rPr>
                        <a:t> Thapsus mother tincture : 2 ml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Glycerine</a:t>
                      </a:r>
                      <a:r>
                        <a:rPr lang="en-US" sz="2400" dirty="0">
                          <a:effectLst/>
                        </a:rPr>
                        <a:t>   :  8 ml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Name and address of manufacturer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Batch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Mfg. </a:t>
                      </a:r>
                      <a:r>
                        <a:rPr lang="en-US" sz="2400" dirty="0" err="1">
                          <a:effectLst/>
                        </a:rPr>
                        <a:t>Lic</a:t>
                      </a:r>
                      <a:r>
                        <a:rPr lang="en-US" sz="2400" dirty="0">
                          <a:effectLst/>
                        </a:rPr>
                        <a:t>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Manufacture: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Alcohol content: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expiry:</a:t>
                      </a: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External Use only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I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Shake Well Before Use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5114636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95F79-1930-4DD8-B006-EF96B5D6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6" y="214291"/>
            <a:ext cx="7886700" cy="6429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LABEL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5B09802-CD75-4123-B962-776962CA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46222"/>
            <a:ext cx="106506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430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298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PREPARATION OF MULLEIN OIL GLYCEROL</vt:lpstr>
      <vt:lpstr>PREPARATION OF MULLEIN OIL GLYCEROLE</vt:lpstr>
      <vt:lpstr>MATERIALS REQUIRED</vt:lpstr>
      <vt:lpstr>PRINCIPLE</vt:lpstr>
      <vt:lpstr>PROCEDURE</vt:lpstr>
      <vt:lpstr>CALCULATION</vt:lpstr>
      <vt:lpstr>LABEL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MULLEIN OIL GLYCEROL</dc:title>
  <dc:creator>SIVADHADEEPU</dc:creator>
  <cp:lastModifiedBy>SIVADHADEEPU</cp:lastModifiedBy>
  <cp:revision>3</cp:revision>
  <dcterms:created xsi:type="dcterms:W3CDTF">2021-11-18T05:23:05Z</dcterms:created>
  <dcterms:modified xsi:type="dcterms:W3CDTF">2021-11-18T05:43:46Z</dcterms:modified>
</cp:coreProperties>
</file>